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6" r:id="rId4"/>
    <p:sldId id="257" r:id="rId5"/>
    <p:sldId id="258" r:id="rId6"/>
    <p:sldId id="259" r:id="rId7"/>
    <p:sldId id="260" r:id="rId8"/>
    <p:sldId id="264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835" y="755015"/>
            <a:ext cx="4926330" cy="53479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209800" y="152400"/>
            <a:ext cx="469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Flow Graph of the proposed irrigation system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8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8862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42160"/>
            <a:ext cx="3733800" cy="35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762000" y="1143000"/>
            <a:ext cx="2277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Transmission Section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95090" y="1174432"/>
            <a:ext cx="181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Receiver Section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2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20170326_2126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2514600"/>
            <a:ext cx="4419600" cy="3124200"/>
          </a:xfrm>
          <a:prstGeom prst="rect">
            <a:avLst/>
          </a:prstGeom>
        </p:spPr>
      </p:pic>
      <p:pic>
        <p:nvPicPr>
          <p:cNvPr id="5" name="Content Placeholder 3" descr="20170326_2125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2514600"/>
            <a:ext cx="4419600" cy="31242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429768"/>
            <a:ext cx="8229600" cy="139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TRANSMITTER AND RECEIVER SETUP</a:t>
            </a:r>
            <a:endParaRPr lang="en-IN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24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8458200" cy="139903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DHT11(Humidity &amp; Temperature Sensor)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6400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02766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-228600"/>
            <a:ext cx="8229600" cy="139903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Rain Drop Sensor</a:t>
            </a:r>
            <a:endParaRPr lang="en-US" sz="4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430" y="1447800"/>
            <a:ext cx="7052058" cy="402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7037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8686800" cy="1399032"/>
          </a:xfrm>
        </p:spPr>
        <p:txBody>
          <a:bodyPr>
            <a:no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RF Module (Transmitter &amp; Receiver)</a:t>
            </a:r>
            <a:br>
              <a:rPr lang="en-I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6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81200"/>
            <a:ext cx="6096000" cy="377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394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399032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GSM </a:t>
            </a:r>
            <a:r>
              <a:rPr lang="en-IN" sz="4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Message</a:t>
            </a:r>
            <a:endParaRPr lang="en-IN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6" descr="F:\IMG-20170408-WA00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76400"/>
            <a:ext cx="3581400" cy="4016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68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51989"/>
            <a:ext cx="40386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48179"/>
            <a:ext cx="3522345" cy="29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57200" y="914400"/>
            <a:ext cx="373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Soil Moisture measurement in a day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44115" y="914400"/>
            <a:ext cx="2187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Water Consumption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99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399032"/>
          </a:xfrm>
        </p:spPr>
        <p:txBody>
          <a:bodyPr>
            <a:normAutofit/>
          </a:bodyPr>
          <a:lstStyle/>
          <a:p>
            <a:r>
              <a:rPr lang="en-IN" sz="4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Field Work</a:t>
            </a:r>
            <a:endParaRPr lang="en-US" sz="4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66800"/>
            <a:ext cx="4876800" cy="27241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981450"/>
            <a:ext cx="4876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2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On-screen Show (4:3)</PresentationFormat>
  <Paragraphs>11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DHT11(Humidity &amp; Temperature Sensor)</vt:lpstr>
      <vt:lpstr> Rain Drop Sensor</vt:lpstr>
      <vt:lpstr> RF Module (Transmitter &amp; Receiver) </vt:lpstr>
      <vt:lpstr>GSM Message</vt:lpstr>
      <vt:lpstr>PowerPoint Presentation</vt:lpstr>
      <vt:lpstr>Field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</cp:revision>
  <dcterms:created xsi:type="dcterms:W3CDTF">2006-08-16T00:00:00Z</dcterms:created>
  <dcterms:modified xsi:type="dcterms:W3CDTF">2025-05-12T10:27:19Z</dcterms:modified>
</cp:coreProperties>
</file>